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95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3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55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34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78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13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48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56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2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53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04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F4A8-138A-4407-94AD-D77DEE25E1DD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978D6-964C-4277-938E-51EA5B294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2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063625" y="209550"/>
            <a:ext cx="1735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69142" y="589850"/>
            <a:ext cx="8784854" cy="2414608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回東北緩和医療研究会</a:t>
            </a:r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演題名：ロゴマーク使用の有用性に関する検討</a:t>
            </a:r>
            <a: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発表者名：宮城次郎、仙台花子、青葉太郎</a:t>
            </a:r>
          </a:p>
        </p:txBody>
      </p:sp>
      <p:sp>
        <p:nvSpPr>
          <p:cNvPr id="11" name="コンテンツ プレースホルダー 2"/>
          <p:cNvSpPr>
            <a:spLocks noGrp="1"/>
          </p:cNvSpPr>
          <p:nvPr/>
        </p:nvSpPr>
        <p:spPr bwMode="auto">
          <a:xfrm>
            <a:off x="0" y="3213925"/>
            <a:ext cx="9144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bg1"/>
                </a:solidFill>
                <a:latin typeface="+mn-lt"/>
                <a:ea typeface="+mn-ea"/>
                <a:cs typeface="平成角ゴシック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bg1"/>
                </a:solidFill>
                <a:latin typeface="+mn-lt"/>
                <a:ea typeface="+mn-ea"/>
                <a:cs typeface="平成角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bg1"/>
                </a:solidFill>
                <a:latin typeface="+mn-lt"/>
                <a:ea typeface="+mn-ea"/>
                <a:cs typeface="平成角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bg1"/>
                </a:solidFill>
                <a:latin typeface="+mn-lt"/>
                <a:ea typeface="+mn-ea"/>
                <a:cs typeface="平成角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+mn-lt"/>
                <a:ea typeface="+mn-ea"/>
                <a:cs typeface="平成角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本演題発表内容に関連し、</a:t>
            </a:r>
            <a:endParaRPr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ctr">
              <a:buFontTx/>
              <a:buNone/>
            </a:pP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主発表者及び発表責任者には、</a:t>
            </a:r>
            <a:endParaRPr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ctr">
              <a:buFontTx/>
              <a:buNone/>
            </a:pP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</a:t>
            </a:r>
            <a:r>
              <a:rPr lang="en-US" altLang="ja-JP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3599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Akira Inoue</dc:creator>
  <cp:lastModifiedBy>globe</cp:lastModifiedBy>
  <cp:revision>4</cp:revision>
  <cp:lastPrinted>2018-06-20T10:09:42Z</cp:lastPrinted>
  <dcterms:created xsi:type="dcterms:W3CDTF">2018-06-16T07:03:03Z</dcterms:created>
  <dcterms:modified xsi:type="dcterms:W3CDTF">2018-10-05T10:27:10Z</dcterms:modified>
</cp:coreProperties>
</file>