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94" d="100"/>
          <a:sy n="94" d="100"/>
        </p:scale>
        <p:origin x="-1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95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3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55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34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78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13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48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56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62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53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04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02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" y="3062824"/>
            <a:ext cx="9013370" cy="530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本演題発表に関連し、開示すべき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 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関係にある企業等は以下の通りです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1063625" y="209550"/>
            <a:ext cx="1735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</a:t>
            </a:r>
            <a:r>
              <a:rPr kumimoji="0"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69142" y="589850"/>
            <a:ext cx="8784854" cy="2414608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回東北緩和医療研究会</a:t>
            </a:r>
            <a:r>
              <a:rPr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 </a:t>
            </a:r>
            <a:r>
              <a:rPr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r>
              <a:rPr lang="en-US" altLang="ja-JP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演題名：ロゴマーク使用の有用性に関する検討</a:t>
            </a:r>
            <a:r>
              <a:rPr lang="en-US" altLang="ja-JP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発表者名：宮城次郎、仙台花子、青葉太郎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354" y="3688051"/>
            <a:ext cx="450839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主発表者：宮城次郎	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457200" indent="-457200" eaLnBrk="1" hangingPunct="1">
              <a:lnSpc>
                <a:spcPct val="80000"/>
              </a:lnSpc>
              <a:buFont typeface="+mj-ea"/>
              <a:buAutoNum type="circleNumDbPlain"/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講演料：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W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ファーマ	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457200" indent="-457200" eaLnBrk="1" hangingPunct="1">
              <a:lnSpc>
                <a:spcPct val="80000"/>
              </a:lnSpc>
              <a:buFont typeface="+mj-ea"/>
              <a:buAutoNum type="circleNumDbPlain"/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原稿料：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U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薬品工業	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457200" indent="-457200" eaLnBrk="1" hangingPunct="1">
              <a:lnSpc>
                <a:spcPct val="80000"/>
              </a:lnSpc>
              <a:buFont typeface="+mj-ea"/>
              <a:buAutoNum type="circleNumDbPlain"/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受託研究費：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T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製薬、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A</a:t>
            </a:r>
            <a:r>
              <a:rPr lang="ja-JP" altLang="en-US" sz="2000" dirty="0" err="1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、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○○の研究、○年○月○日～○年○月○日、○年○月○日	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457200" indent="-457200" eaLnBrk="1" hangingPunct="1">
              <a:lnSpc>
                <a:spcPct val="80000"/>
              </a:lnSpc>
              <a:buFont typeface="+mj-ea"/>
              <a:buAutoNum type="circleNumDbPlain"/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寄附講座：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S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製薬、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A</a:t>
            </a:r>
            <a:r>
              <a:rPr lang="ja-JP" altLang="en-US" sz="2000" dirty="0" err="1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、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○年○月○日～○年○月○日、関与の具体的な内容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7917" y="3653471"/>
            <a:ext cx="447108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発表責任者：青葉太郎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457200" indent="-457200" eaLnBrk="1" hangingPunct="1">
              <a:lnSpc>
                <a:spcPct val="80000"/>
              </a:lnSpc>
              <a:buFont typeface="+mj-ea"/>
              <a:buAutoNum type="circleNumDbPlain"/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顧問料：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Z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薬品	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457200" indent="-457200" eaLnBrk="1" hangingPunct="1">
              <a:lnSpc>
                <a:spcPct val="80000"/>
              </a:lnSpc>
              <a:buFont typeface="+mj-ea"/>
              <a:buAutoNum type="circleNumDbPlain"/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特許使用料：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X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薬品工業	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457200" indent="-457200" eaLnBrk="1" hangingPunct="1">
              <a:lnSpc>
                <a:spcPct val="80000"/>
              </a:lnSpc>
              <a:buFont typeface="+mj-ea"/>
              <a:buAutoNum type="circleNumDbPlain"/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講演料：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W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ファーマ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V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製薬、	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④　原稿料：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U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薬品工業	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⑤　受託研究費：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T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製薬、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A</a:t>
            </a:r>
            <a:r>
              <a:rPr lang="ja-JP" altLang="en-US" sz="2000" dirty="0" err="1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、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○○の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研究、○年○月○日～○年○月　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○日、○年○月○日	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⑥　寄附講座：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S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製薬、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A</a:t>
            </a:r>
            <a:r>
              <a:rPr lang="ja-JP" altLang="en-US" sz="2000" dirty="0" err="1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、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○年○月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○日～○年○月○日、関与の具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体的な内容</a:t>
            </a:r>
          </a:p>
        </p:txBody>
      </p:sp>
      <p:sp>
        <p:nvSpPr>
          <p:cNvPr id="10" name="正方形/長方形 2"/>
          <p:cNvSpPr>
            <a:spLocks noChangeArrowheads="1"/>
          </p:cNvSpPr>
          <p:nvPr/>
        </p:nvSpPr>
        <p:spPr bwMode="auto">
          <a:xfrm>
            <a:off x="588469" y="130629"/>
            <a:ext cx="810427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300" dirty="0">
                <a:solidFill>
                  <a:srgbClr val="FF0000"/>
                </a:solidFill>
                <a:latin typeface="Helvetica" panose="020B0604020202020204" pitchFamily="34" charset="0"/>
                <a:ea typeface="Osaka"/>
                <a:cs typeface="Osaka"/>
              </a:rPr>
              <a:t>※</a:t>
            </a:r>
            <a:r>
              <a:rPr lang="ja-JP" altLang="ja-JP" sz="2300" dirty="0">
                <a:solidFill>
                  <a:srgbClr val="FF0000"/>
                </a:solidFill>
                <a:latin typeface="Helvetica" panose="020B0604020202020204" pitchFamily="34" charset="0"/>
                <a:ea typeface="Osaka"/>
                <a:cs typeface="Osaka"/>
              </a:rPr>
              <a:t>報告事項がある場合は、</a:t>
            </a:r>
            <a:r>
              <a:rPr lang="ja-JP" altLang="en-US" sz="2300" dirty="0">
                <a:solidFill>
                  <a:srgbClr val="FF0000"/>
                </a:solidFill>
                <a:latin typeface="Helvetica" panose="020B0604020202020204" pitchFamily="34" charset="0"/>
                <a:ea typeface="Osaka"/>
                <a:cs typeface="Osaka"/>
              </a:rPr>
              <a:t>該当項目を全て</a:t>
            </a:r>
            <a:r>
              <a:rPr lang="ja-JP" altLang="ja-JP" sz="2300" dirty="0">
                <a:solidFill>
                  <a:srgbClr val="FF0000"/>
                </a:solidFill>
                <a:latin typeface="Helvetica" panose="020B0604020202020204" pitchFamily="34" charset="0"/>
                <a:ea typeface="Osaka"/>
                <a:cs typeface="Osaka"/>
              </a:rPr>
              <a:t>記載してください。</a:t>
            </a:r>
            <a:endParaRPr lang="ja-JP" altLang="en-US" sz="2300" dirty="0">
              <a:solidFill>
                <a:srgbClr val="FF0000"/>
              </a:solidFill>
              <a:latin typeface="Helvetica" panose="020B0604020202020204" pitchFamily="34" charset="0"/>
              <a:ea typeface="Osaka"/>
              <a:cs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1957028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60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Akira Inoue</dc:creator>
  <cp:lastModifiedBy>globe</cp:lastModifiedBy>
  <cp:revision>4</cp:revision>
  <cp:lastPrinted>2018-06-20T10:09:42Z</cp:lastPrinted>
  <dcterms:created xsi:type="dcterms:W3CDTF">2018-06-16T07:03:03Z</dcterms:created>
  <dcterms:modified xsi:type="dcterms:W3CDTF">2018-10-05T10:27:25Z</dcterms:modified>
</cp:coreProperties>
</file>